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89" r:id="rId1"/>
  </p:sldMasterIdLst>
  <p:notesMasterIdLst>
    <p:notesMasterId r:id="rId9"/>
  </p:notesMasterIdLst>
  <p:handoutMasterIdLst>
    <p:handoutMasterId r:id="rId10"/>
  </p:handoutMasterIdLst>
  <p:sldIdLst>
    <p:sldId id="263" r:id="rId2"/>
    <p:sldId id="270" r:id="rId3"/>
    <p:sldId id="272" r:id="rId4"/>
    <p:sldId id="273" r:id="rId5"/>
    <p:sldId id="274" r:id="rId6"/>
    <p:sldId id="275" r:id="rId7"/>
    <p:sldId id="271" r:id="rId8"/>
  </p:sldIdLst>
  <p:sldSz cx="9144000" cy="5143500" type="screen16x9"/>
  <p:notesSz cx="9144000" cy="6858000"/>
  <p:defaultTextStyle>
    <a:defPPr>
      <a:defRPr lang="en-US"/>
    </a:defPPr>
    <a:lvl1pPr algn="l" defTabSz="457200" rtl="0" fontAlgn="base">
      <a:spcBef>
        <a:spcPct val="0"/>
      </a:spcBef>
      <a:spcAft>
        <a:spcPct val="0"/>
      </a:spcAft>
      <a:defRPr kern="1200">
        <a:solidFill>
          <a:schemeClr val="tx1"/>
        </a:solidFill>
        <a:latin typeface="Trebuchet MS"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Trebuchet MS"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Trebuchet MS"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Trebuchet MS"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Trebuchet MS" charset="0"/>
        <a:ea typeface="ＭＳ Ｐゴシック" charset="0"/>
        <a:cs typeface="ＭＳ Ｐゴシック" charset="0"/>
      </a:defRPr>
    </a:lvl5pPr>
    <a:lvl6pPr marL="2286000" algn="l" defTabSz="457200" rtl="0" eaLnBrk="1" latinLnBrk="0" hangingPunct="1">
      <a:defRPr kern="1200">
        <a:solidFill>
          <a:schemeClr val="tx1"/>
        </a:solidFill>
        <a:latin typeface="Trebuchet MS" charset="0"/>
        <a:ea typeface="ＭＳ Ｐゴシック" charset="0"/>
        <a:cs typeface="ＭＳ Ｐゴシック" charset="0"/>
      </a:defRPr>
    </a:lvl6pPr>
    <a:lvl7pPr marL="2743200" algn="l" defTabSz="457200" rtl="0" eaLnBrk="1" latinLnBrk="0" hangingPunct="1">
      <a:defRPr kern="1200">
        <a:solidFill>
          <a:schemeClr val="tx1"/>
        </a:solidFill>
        <a:latin typeface="Trebuchet MS" charset="0"/>
        <a:ea typeface="ＭＳ Ｐゴシック" charset="0"/>
        <a:cs typeface="ＭＳ Ｐゴシック" charset="0"/>
      </a:defRPr>
    </a:lvl7pPr>
    <a:lvl8pPr marL="3200400" algn="l" defTabSz="457200" rtl="0" eaLnBrk="1" latinLnBrk="0" hangingPunct="1">
      <a:defRPr kern="1200">
        <a:solidFill>
          <a:schemeClr val="tx1"/>
        </a:solidFill>
        <a:latin typeface="Trebuchet MS" charset="0"/>
        <a:ea typeface="ＭＳ Ｐゴシック" charset="0"/>
        <a:cs typeface="ＭＳ Ｐゴシック" charset="0"/>
      </a:defRPr>
    </a:lvl8pPr>
    <a:lvl9pPr marL="3657600" algn="l" defTabSz="457200" rtl="0" eaLnBrk="1" latinLnBrk="0" hangingPunct="1">
      <a:defRPr kern="1200">
        <a:solidFill>
          <a:schemeClr val="tx1"/>
        </a:solidFill>
        <a:latin typeface="Trebuchet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clrMru>
    <a:srgbClr val="808285"/>
    <a:srgbClr val="58B7DD"/>
    <a:srgbClr val="011E40"/>
    <a:srgbClr val="377189"/>
    <a:srgbClr val="152456"/>
    <a:srgbClr val="4678BC"/>
    <a:srgbClr val="AF1F8E"/>
    <a:srgbClr val="CCD2EB"/>
    <a:srgbClr val="FFDD7F"/>
    <a:srgbClr val="C8E9E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94"/>
    <p:restoredTop sz="94701"/>
  </p:normalViewPr>
  <p:slideViewPr>
    <p:cSldViewPr snapToGrid="0" snapToObjects="1">
      <p:cViewPr varScale="1">
        <p:scale>
          <a:sx n="144" d="100"/>
          <a:sy n="144" d="100"/>
        </p:scale>
        <p:origin x="942"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F4A2DB6B-4107-C442-93EA-D3B7DC26088D}" type="datetimeFigureOut">
              <a:rPr lang="en-US"/>
              <a:pPr>
                <a:defRPr/>
              </a:pPr>
              <a:t>8/18/2021</a:t>
            </a:fld>
            <a:endParaRPr lang="en-US" dirty="0"/>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C2A39758-D81F-DD4F-B41A-3BDF9CA74FBB}" type="slidenum">
              <a:rPr lang="en-US"/>
              <a:pPr>
                <a:defRPr/>
              </a:pPr>
              <a:t>‹#›</a:t>
            </a:fld>
            <a:endParaRPr lang="en-US" dirty="0"/>
          </a:p>
        </p:txBody>
      </p:sp>
    </p:spTree>
    <p:extLst>
      <p:ext uri="{BB962C8B-B14F-4D97-AF65-F5344CB8AC3E}">
        <p14:creationId xmlns:p14="http://schemas.microsoft.com/office/powerpoint/2010/main" val="23898541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F809B4C-8405-AF40-AC98-5813D05650E0}" type="datetimeFigureOut">
              <a:rPr lang="en-US"/>
              <a:pPr>
                <a:defRPr/>
              </a:pPr>
              <a:t>8/18/2021</a:t>
            </a:fld>
            <a:endParaRPr lang="en-US" dirty="0"/>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DF02E666-C731-BC47-9584-F0828BE0C40E}" type="slidenum">
              <a:rPr lang="en-US"/>
              <a:pPr>
                <a:defRPr/>
              </a:pPr>
              <a:t>‹#›</a:t>
            </a:fld>
            <a:endParaRPr lang="en-US" dirty="0"/>
          </a:p>
        </p:txBody>
      </p:sp>
    </p:spTree>
    <p:extLst>
      <p:ext uri="{BB962C8B-B14F-4D97-AF65-F5344CB8AC3E}">
        <p14:creationId xmlns:p14="http://schemas.microsoft.com/office/powerpoint/2010/main" val="132155181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4C2061-DA42-7E49-A18F-EAC928306C11}"/>
              </a:ext>
            </a:extLst>
          </p:cNvPr>
          <p:cNvPicPr>
            <a:picLocks noChangeAspect="1"/>
          </p:cNvPicPr>
          <p:nvPr userDrawn="1"/>
        </p:nvPicPr>
        <p:blipFill>
          <a:blip r:embed="rId2"/>
          <a:stretch>
            <a:fillRect/>
          </a:stretch>
        </p:blipFill>
        <p:spPr>
          <a:xfrm>
            <a:off x="104530" y="361950"/>
            <a:ext cx="9039470" cy="4191000"/>
          </a:xfrm>
          <a:prstGeom prst="rect">
            <a:avLst/>
          </a:prstGeom>
        </p:spPr>
      </p:pic>
      <p:sp>
        <p:nvSpPr>
          <p:cNvPr id="7" name="Title 1">
            <a:extLst>
              <a:ext uri="{FF2B5EF4-FFF2-40B4-BE49-F238E27FC236}">
                <a16:creationId xmlns:a16="http://schemas.microsoft.com/office/drawing/2014/main" id="{003E4CBE-37EF-0641-B442-026F7F32A9E3}"/>
              </a:ext>
            </a:extLst>
          </p:cNvPr>
          <p:cNvSpPr>
            <a:spLocks noGrp="1"/>
          </p:cNvSpPr>
          <p:nvPr>
            <p:ph type="ctrTitle" hasCustomPrompt="1"/>
          </p:nvPr>
        </p:nvSpPr>
        <p:spPr>
          <a:xfrm>
            <a:off x="1654340" y="796583"/>
            <a:ext cx="6926952" cy="2085975"/>
          </a:xfrm>
          <a:prstGeom prst="rect">
            <a:avLst/>
          </a:prstGeom>
        </p:spPr>
        <p:txBody>
          <a:bodyPr lIns="0" anchor="b">
            <a:normAutofit/>
          </a:bodyPr>
          <a:lstStyle>
            <a:lvl1pPr algn="l">
              <a:defRPr sz="4500" spc="-75" baseline="0">
                <a:solidFill>
                  <a:srgbClr val="ECE819"/>
                </a:solidFill>
                <a:latin typeface="Trebuchet MS" panose="020B0703020202090204" pitchFamily="34" charset="0"/>
              </a:defRPr>
            </a:lvl1pPr>
          </a:lstStyle>
          <a:p>
            <a:r>
              <a:rPr lang="en-US" dirty="0"/>
              <a:t>CLICK TO EDIT MASTER TITLE STYLE</a:t>
            </a:r>
          </a:p>
        </p:txBody>
      </p:sp>
      <p:sp>
        <p:nvSpPr>
          <p:cNvPr id="8" name="Subtitle 2">
            <a:extLst>
              <a:ext uri="{FF2B5EF4-FFF2-40B4-BE49-F238E27FC236}">
                <a16:creationId xmlns:a16="http://schemas.microsoft.com/office/drawing/2014/main" id="{D0550190-F248-D140-963A-9CD2B6629C64}"/>
              </a:ext>
            </a:extLst>
          </p:cNvPr>
          <p:cNvSpPr>
            <a:spLocks noGrp="1"/>
          </p:cNvSpPr>
          <p:nvPr>
            <p:ph type="subTitle" idx="1"/>
          </p:nvPr>
        </p:nvSpPr>
        <p:spPr>
          <a:xfrm>
            <a:off x="1654339" y="2982384"/>
            <a:ext cx="6244670" cy="732069"/>
          </a:xfrm>
          <a:prstGeom prst="rect">
            <a:avLst/>
          </a:prstGeom>
        </p:spPr>
        <p:txBody>
          <a:bodyPr wrap="square" lIns="0" numCol="1" spcCol="548640" anchor="t">
            <a:noAutofit/>
          </a:bodyPr>
          <a:lstStyle>
            <a:lvl1pPr marL="0" marR="0" indent="0" algn="l" defTabSz="685817" rtl="0" eaLnBrk="1" fontAlgn="auto" latinLnBrk="0" hangingPunct="1">
              <a:lnSpc>
                <a:spcPct val="90000"/>
              </a:lnSpc>
              <a:spcBef>
                <a:spcPts val="900"/>
              </a:spcBef>
              <a:spcAft>
                <a:spcPts val="0"/>
              </a:spcAft>
              <a:buClr>
                <a:schemeClr val="accent1"/>
              </a:buClr>
              <a:buSzTx/>
              <a:buFont typeface="Wingdings 2" pitchFamily="18" charset="2"/>
              <a:buNone/>
              <a:tabLst/>
              <a:defRPr sz="1950" b="0" cap="none" spc="0" baseline="0">
                <a:solidFill>
                  <a:schemeClr val="bg1"/>
                </a:solidFill>
                <a:latin typeface="Trebuchet MS" panose="020B0703020202090204" pitchFamily="34" charset="0"/>
              </a:defRPr>
            </a:lvl1pPr>
            <a:lvl2pPr marL="342909" indent="0" algn="ctr">
              <a:buNone/>
              <a:defRPr sz="1650"/>
            </a:lvl2pPr>
            <a:lvl3pPr marL="685817" indent="0" algn="ctr">
              <a:buNone/>
              <a:defRPr sz="1650"/>
            </a:lvl3pPr>
            <a:lvl4pPr marL="1028726" indent="0" algn="ctr">
              <a:buNone/>
              <a:defRPr sz="1500"/>
            </a:lvl4pPr>
            <a:lvl5pPr marL="1371634" indent="0" algn="ctr">
              <a:buNone/>
              <a:defRPr sz="1500"/>
            </a:lvl5pPr>
            <a:lvl6pPr marL="1714544" indent="0" algn="ctr">
              <a:buNone/>
              <a:defRPr sz="1500"/>
            </a:lvl6pPr>
            <a:lvl7pPr marL="2057451" indent="0" algn="ctr">
              <a:buNone/>
              <a:defRPr sz="1500"/>
            </a:lvl7pPr>
            <a:lvl8pPr marL="2400360" indent="0" algn="ctr">
              <a:buNone/>
              <a:defRPr sz="1500"/>
            </a:lvl8pPr>
            <a:lvl9pPr marL="2743269" indent="0" algn="ctr">
              <a:buNone/>
              <a:defRPr sz="1500"/>
            </a:lvl9pPr>
          </a:lstStyle>
          <a:p>
            <a:pPr marL="0" marR="0" lvl="0" indent="0" algn="l" defTabSz="685817" rtl="0" eaLnBrk="1" fontAlgn="auto" latinLnBrk="0" hangingPunct="1">
              <a:lnSpc>
                <a:spcPct val="90000"/>
              </a:lnSpc>
              <a:spcBef>
                <a:spcPts val="900"/>
              </a:spcBef>
              <a:spcAft>
                <a:spcPts val="0"/>
              </a:spcAft>
              <a:buClr>
                <a:schemeClr val="accent1"/>
              </a:buClr>
              <a:buSzTx/>
              <a:buFont typeface="Wingdings 2" pitchFamily="18" charset="2"/>
              <a:buNone/>
              <a:tabLst/>
              <a:defRPr/>
            </a:pPr>
            <a:r>
              <a:rPr lang="en-US" dirty="0"/>
              <a:t>Click to edit Master subtitle style</a:t>
            </a:r>
          </a:p>
        </p:txBody>
      </p:sp>
      <p:sp>
        <p:nvSpPr>
          <p:cNvPr id="4" name="TextBox 3">
            <a:extLst>
              <a:ext uri="{FF2B5EF4-FFF2-40B4-BE49-F238E27FC236}">
                <a16:creationId xmlns:a16="http://schemas.microsoft.com/office/drawing/2014/main" id="{E52C5E1E-632F-5C44-B9FD-B2CDD223EEF4}"/>
              </a:ext>
            </a:extLst>
          </p:cNvPr>
          <p:cNvSpPr txBox="1"/>
          <p:nvPr userDrawn="1"/>
        </p:nvSpPr>
        <p:spPr>
          <a:xfrm>
            <a:off x="1547446" y="550337"/>
            <a:ext cx="5409686" cy="307777"/>
          </a:xfrm>
          <a:prstGeom prst="rect">
            <a:avLst/>
          </a:prstGeom>
          <a:noFill/>
        </p:spPr>
        <p:txBody>
          <a:bodyPr wrap="none" rtlCol="0">
            <a:spAutoFit/>
          </a:bodyPr>
          <a:lstStyle/>
          <a:p>
            <a:r>
              <a:rPr lang="en-US" sz="1400" b="1" dirty="0">
                <a:solidFill>
                  <a:schemeClr val="tx1">
                    <a:lumMod val="25000"/>
                    <a:lumOff val="75000"/>
                  </a:schemeClr>
                </a:solidFill>
              </a:rPr>
              <a:t>OFFICE OF DIVERSITY, INCLUSION &amp; COMMUNITY ENGAGEMENT</a:t>
            </a:r>
          </a:p>
        </p:txBody>
      </p:sp>
    </p:spTree>
    <p:extLst>
      <p:ext uri="{BB962C8B-B14F-4D97-AF65-F5344CB8AC3E}">
        <p14:creationId xmlns:p14="http://schemas.microsoft.com/office/powerpoint/2010/main" val="519853893"/>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E5DF327-E424-B74E-B684-C5CD8716DA4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61950"/>
            <a:ext cx="8191500" cy="865632"/>
          </a:xfrm>
          <a:prstGeom prst="rect">
            <a:avLst/>
          </a:prstGeom>
        </p:spPr>
        <p:txBody>
          <a:bodyPr/>
          <a:lstStyle>
            <a:lvl1pPr>
              <a:defRPr>
                <a:solidFill>
                  <a:srgbClr val="FCAF17"/>
                </a:solidFill>
              </a:defRPr>
            </a:lvl1pPr>
          </a:lstStyle>
          <a:p>
            <a:r>
              <a:rPr lang="en-US" dirty="0"/>
              <a:t>Click to edit Master title style</a:t>
            </a:r>
          </a:p>
        </p:txBody>
      </p:sp>
      <p:sp>
        <p:nvSpPr>
          <p:cNvPr id="3" name="Content Placeholder 2"/>
          <p:cNvSpPr>
            <a:spLocks noGrp="1"/>
          </p:cNvSpPr>
          <p:nvPr>
            <p:ph idx="1"/>
          </p:nvPr>
        </p:nvSpPr>
        <p:spPr>
          <a:xfrm>
            <a:off x="495300" y="1309688"/>
            <a:ext cx="8191500" cy="32432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2E5DF327-E424-B74E-B684-C5CD8716DA49}" type="slidenum">
              <a:rPr lang="en-US" smtClean="0"/>
              <a:pPr/>
              <a:t>‹#›</a:t>
            </a:fld>
            <a:endParaRPr lang="en-US" dirty="0"/>
          </a:p>
        </p:txBody>
      </p:sp>
    </p:spTree>
    <p:extLst>
      <p:ext uri="{BB962C8B-B14F-4D97-AF65-F5344CB8AC3E}">
        <p14:creationId xmlns:p14="http://schemas.microsoft.com/office/powerpoint/2010/main" val="4206760315"/>
      </p:ext>
    </p:extLst>
  </p:cSld>
  <p:clrMapOvr>
    <a:masterClrMapping/>
  </p:clrMapOvr>
  <p:extLst>
    <p:ext uri="{DCECCB84-F9BA-43D5-87BE-67443E8EF086}">
      <p15:sldGuideLst xmlns:p15="http://schemas.microsoft.com/office/powerpoint/2012/main">
        <p15:guide id="1" pos="31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7"/>
          <p:cNvSpPr>
            <a:spLocks noGrp="1"/>
          </p:cNvSpPr>
          <p:nvPr>
            <p:ph type="title"/>
          </p:nvPr>
        </p:nvSpPr>
        <p:spPr>
          <a:xfrm>
            <a:off x="0" y="1566310"/>
            <a:ext cx="9144000" cy="1828800"/>
          </a:xfrm>
          <a:prstGeom prst="rect">
            <a:avLst/>
          </a:prstGeom>
          <a:solidFill>
            <a:srgbClr val="58B7DD">
              <a:alpha val="24000"/>
            </a:srgbClr>
          </a:solidFill>
          <a:ln>
            <a:noFill/>
          </a:ln>
        </p:spPr>
        <p:txBody>
          <a:bodyPr anchor="ctr"/>
          <a:lstStyle>
            <a:lvl1pPr marL="457200">
              <a:defRPr sz="3600">
                <a:solidFill>
                  <a:srgbClr val="58B7DD"/>
                </a:solidFill>
              </a:defRPr>
            </a:lvl1pPr>
          </a:lstStyle>
          <a:p>
            <a:r>
              <a:rPr lang="en-US" dirty="0"/>
              <a:t>Click to edit Master title style</a:t>
            </a:r>
          </a:p>
        </p:txBody>
      </p:sp>
    </p:spTree>
    <p:extLst>
      <p:ext uri="{BB962C8B-B14F-4D97-AF65-F5344CB8AC3E}">
        <p14:creationId xmlns:p14="http://schemas.microsoft.com/office/powerpoint/2010/main" val="13729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61950"/>
            <a:ext cx="8191500" cy="865632"/>
          </a:xfrm>
          <a:prstGeom prst="rect">
            <a:avLst/>
          </a:prstGeom>
        </p:spPr>
        <p:txBody>
          <a:bodyPr/>
          <a:lstStyle>
            <a:lvl1pPr>
              <a:defRPr>
                <a:solidFill>
                  <a:srgbClr val="FCAF17"/>
                </a:solidFill>
              </a:defRPr>
            </a:lvl1pPr>
          </a:lstStyle>
          <a:p>
            <a:r>
              <a:rPr lang="en-US" dirty="0"/>
              <a:t>Click to edit Master title style</a:t>
            </a:r>
          </a:p>
        </p:txBody>
      </p:sp>
      <p:sp>
        <p:nvSpPr>
          <p:cNvPr id="3" name="Content Placeholder 2"/>
          <p:cNvSpPr>
            <a:spLocks noGrp="1"/>
          </p:cNvSpPr>
          <p:nvPr>
            <p:ph sz="half" idx="1"/>
          </p:nvPr>
        </p:nvSpPr>
        <p:spPr>
          <a:xfrm>
            <a:off x="495299" y="1309878"/>
            <a:ext cx="3985259" cy="3243072"/>
          </a:xfrm>
          <a:prstGeom prst="rect">
            <a:avLst/>
          </a:prstGeom>
        </p:spPr>
        <p:txBody>
          <a:bodyPr>
            <a:normAutofit/>
          </a:bodyPr>
          <a:lstStyle>
            <a:lvl1pPr>
              <a:defRPr sz="1800" baseline="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3440" y="1309878"/>
            <a:ext cx="4023360" cy="3243072"/>
          </a:xfrm>
          <a:prstGeom prst="rect">
            <a:avLst/>
          </a:prstGeo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p>
            <a:fld id="{2E5DF327-E424-B74E-B684-C5CD8716DA49}" type="slidenum">
              <a:rPr lang="en-US" smtClean="0"/>
              <a:pPr/>
              <a:t>‹#›</a:t>
            </a:fld>
            <a:endParaRPr lang="en-US" dirty="0"/>
          </a:p>
        </p:txBody>
      </p:sp>
    </p:spTree>
    <p:extLst>
      <p:ext uri="{BB962C8B-B14F-4D97-AF65-F5344CB8AC3E}">
        <p14:creationId xmlns:p14="http://schemas.microsoft.com/office/powerpoint/2010/main" val="142078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itle 1"/>
          <p:cNvSpPr txBox="1">
            <a:spLocks/>
          </p:cNvSpPr>
          <p:nvPr userDrawn="1"/>
        </p:nvSpPr>
        <p:spPr>
          <a:xfrm>
            <a:off x="4648201" y="350044"/>
            <a:ext cx="4022725" cy="877491"/>
          </a:xfrm>
          <a:prstGeom prst="rect">
            <a:avLst/>
          </a:prstGeom>
        </p:spPr>
        <p:txBody>
          <a:bodyPr/>
          <a:lstStyle>
            <a:lvl1pPr algn="l" defTabSz="914400" rtl="0" eaLnBrk="1" latinLnBrk="0" hangingPunct="1">
              <a:spcBef>
                <a:spcPct val="0"/>
              </a:spcBef>
              <a:buNone/>
              <a:defRPr sz="2800" kern="1200" cap="none" spc="0" baseline="0">
                <a:ln>
                  <a:noFill/>
                </a:ln>
                <a:solidFill>
                  <a:srgbClr val="FCAF17"/>
                </a:solidFill>
                <a:effectLst/>
                <a:latin typeface="+mj-lt"/>
                <a:ea typeface="+mj-ea"/>
                <a:cs typeface="+mj-cs"/>
              </a:defRPr>
            </a:lvl1pPr>
          </a:lstStyle>
          <a:p>
            <a:pPr fontAlgn="auto">
              <a:spcAft>
                <a:spcPts val="0"/>
              </a:spcAft>
              <a:defRPr/>
            </a:pPr>
            <a:r>
              <a:rPr lang="en-US" sz="2400" dirty="0">
                <a:latin typeface="Trebuchet MS"/>
              </a:rPr>
              <a:t>Click to edit Master title style</a:t>
            </a:r>
          </a:p>
        </p:txBody>
      </p:sp>
      <p:sp>
        <p:nvSpPr>
          <p:cNvPr id="11" name="Content Placeholder 2"/>
          <p:cNvSpPr>
            <a:spLocks noGrp="1"/>
          </p:cNvSpPr>
          <p:nvPr>
            <p:ph sz="half" idx="13"/>
          </p:nvPr>
        </p:nvSpPr>
        <p:spPr>
          <a:xfrm>
            <a:off x="495299" y="1309878"/>
            <a:ext cx="3985259" cy="3243072"/>
          </a:xfrm>
          <a:prstGeom prst="rect">
            <a:avLst/>
          </a:prstGeom>
        </p:spPr>
        <p:txBody>
          <a:bodyPr>
            <a:normAutofit/>
          </a:bodyPr>
          <a:lstStyle>
            <a:lvl1pPr>
              <a:defRPr sz="1800" baseline="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half" idx="14"/>
          </p:nvPr>
        </p:nvSpPr>
        <p:spPr>
          <a:xfrm>
            <a:off x="4663440" y="1309878"/>
            <a:ext cx="4023360" cy="3243072"/>
          </a:xfrm>
          <a:prstGeom prst="rect">
            <a:avLst/>
          </a:prstGeom>
        </p:spPr>
        <p:txBody>
          <a:bodyPr>
            <a:normAutofit/>
          </a:bodyPr>
          <a:lstStyle>
            <a:lvl1pPr>
              <a:defRPr sz="1800" baseline="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p:nvPr>
        </p:nvSpPr>
        <p:spPr>
          <a:xfrm>
            <a:off x="495300" y="349758"/>
            <a:ext cx="3985260" cy="877824"/>
          </a:xfrm>
          <a:prstGeom prst="rect">
            <a:avLst/>
          </a:prstGeom>
        </p:spPr>
        <p:txBody>
          <a:bodyPr anchor="t" anchorCtr="0"/>
          <a:lstStyle>
            <a:lvl1pPr>
              <a:defRPr sz="2400">
                <a:solidFill>
                  <a:srgbClr val="FCAF17"/>
                </a:solidFill>
              </a:defRPr>
            </a:lvl1pPr>
          </a:lstStyle>
          <a:p>
            <a:r>
              <a:rPr lang="en-US" dirty="0"/>
              <a:t>Click to edit Master title style</a:t>
            </a:r>
          </a:p>
        </p:txBody>
      </p:sp>
      <p:sp>
        <p:nvSpPr>
          <p:cNvPr id="2" name="Slide Number Placeholder 1"/>
          <p:cNvSpPr>
            <a:spLocks noGrp="1"/>
          </p:cNvSpPr>
          <p:nvPr>
            <p:ph type="sldNum" sz="quarter" idx="15"/>
          </p:nvPr>
        </p:nvSpPr>
        <p:spPr/>
        <p:txBody>
          <a:bodyPr/>
          <a:lstStyle/>
          <a:p>
            <a:fld id="{2E5DF327-E424-B74E-B684-C5CD8716DA49}" type="slidenum">
              <a:rPr lang="en-US" smtClean="0"/>
              <a:pPr/>
              <a:t>‹#›</a:t>
            </a:fld>
            <a:endParaRPr lang="en-US" dirty="0"/>
          </a:p>
        </p:txBody>
      </p:sp>
    </p:spTree>
    <p:extLst>
      <p:ext uri="{BB962C8B-B14F-4D97-AF65-F5344CB8AC3E}">
        <p14:creationId xmlns:p14="http://schemas.microsoft.com/office/powerpoint/2010/main" val="210323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A162FE-676F-C343-8639-67AD73D51F93}"/>
              </a:ext>
            </a:extLst>
          </p:cNvPr>
          <p:cNvSpPr/>
          <p:nvPr userDrawn="1"/>
        </p:nvSpPr>
        <p:spPr>
          <a:xfrm>
            <a:off x="495300" y="361950"/>
            <a:ext cx="8648700" cy="4191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p:txBody>
          <a:bodyPr/>
          <a:lstStyle/>
          <a:p>
            <a:fld id="{2E5DF327-E424-B74E-B684-C5CD8716DA49}" type="slidenum">
              <a:rPr lang="en-US" smtClean="0"/>
              <a:pPr/>
              <a:t>‹#›</a:t>
            </a:fld>
            <a:endParaRPr lang="en-US" dirty="0"/>
          </a:p>
        </p:txBody>
      </p:sp>
      <p:pic>
        <p:nvPicPr>
          <p:cNvPr id="4" name="Picture 3">
            <a:extLst>
              <a:ext uri="{FF2B5EF4-FFF2-40B4-BE49-F238E27FC236}">
                <a16:creationId xmlns:a16="http://schemas.microsoft.com/office/drawing/2014/main" id="{9302538F-8C56-5D4B-A6FB-DA02029F8030}"/>
              </a:ext>
            </a:extLst>
          </p:cNvPr>
          <p:cNvPicPr>
            <a:picLocks noChangeAspect="1"/>
          </p:cNvPicPr>
          <p:nvPr userDrawn="1"/>
        </p:nvPicPr>
        <p:blipFill>
          <a:blip r:embed="rId2"/>
          <a:stretch>
            <a:fillRect/>
          </a:stretch>
        </p:blipFill>
        <p:spPr>
          <a:xfrm>
            <a:off x="495300" y="361950"/>
            <a:ext cx="8636000" cy="723900"/>
          </a:xfrm>
          <a:prstGeom prst="rect">
            <a:avLst/>
          </a:prstGeom>
        </p:spPr>
      </p:pic>
      <p:sp>
        <p:nvSpPr>
          <p:cNvPr id="2" name="Title 1"/>
          <p:cNvSpPr>
            <a:spLocks noGrp="1"/>
          </p:cNvSpPr>
          <p:nvPr>
            <p:ph type="title"/>
          </p:nvPr>
        </p:nvSpPr>
        <p:spPr>
          <a:xfrm>
            <a:off x="495300" y="361951"/>
            <a:ext cx="8191500" cy="728296"/>
          </a:xfrm>
          <a:prstGeom prst="rect">
            <a:avLst/>
          </a:prstGeom>
        </p:spPr>
        <p:txBody>
          <a:bodyPr lIns="182880" anchor="ctr" anchorCtr="0"/>
          <a:lstStyle>
            <a:lvl1pPr>
              <a:defRPr>
                <a:solidFill>
                  <a:schemeClr val="bg1"/>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D1879D01-7EE5-1944-BC47-74932E3C7A0F}"/>
              </a:ext>
            </a:extLst>
          </p:cNvPr>
          <p:cNvSpPr>
            <a:spLocks noGrp="1"/>
          </p:cNvSpPr>
          <p:nvPr>
            <p:ph idx="1"/>
          </p:nvPr>
        </p:nvSpPr>
        <p:spPr>
          <a:xfrm>
            <a:off x="495300" y="1309688"/>
            <a:ext cx="8191500" cy="32432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2985161"/>
      </p:ext>
    </p:extLst>
  </p:cSld>
  <p:clrMapOvr>
    <a:masterClrMapping/>
  </p:clrMapOvr>
  <p:extLst>
    <p:ext uri="{DCECCB84-F9BA-43D5-87BE-67443E8EF086}">
      <p15:sldGuideLst xmlns:p15="http://schemas.microsoft.com/office/powerpoint/2012/main">
        <p15:guide id="1" pos="43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014D52-3519-C34A-B6A2-5703085E5FF5}"/>
              </a:ext>
            </a:extLst>
          </p:cNvPr>
          <p:cNvSpPr>
            <a:spLocks noGrp="1"/>
          </p:cNvSpPr>
          <p:nvPr>
            <p:ph type="sldNum" sz="quarter" idx="10"/>
          </p:nvPr>
        </p:nvSpPr>
        <p:spPr/>
        <p:txBody>
          <a:bodyPr/>
          <a:lstStyle/>
          <a:p>
            <a:fld id="{2E5DF327-E424-B74E-B684-C5CD8716DA49}" type="slidenum">
              <a:rPr lang="en-US" smtClean="0"/>
              <a:pPr/>
              <a:t>‹#›</a:t>
            </a:fld>
            <a:endParaRPr lang="en-US" dirty="0"/>
          </a:p>
        </p:txBody>
      </p:sp>
      <p:sp>
        <p:nvSpPr>
          <p:cNvPr id="4" name="Rectangle 3">
            <a:extLst>
              <a:ext uri="{FF2B5EF4-FFF2-40B4-BE49-F238E27FC236}">
                <a16:creationId xmlns:a16="http://schemas.microsoft.com/office/drawing/2014/main" id="{ED9B1C2F-B96C-BF4B-9098-27C44E2D12FF}"/>
              </a:ext>
            </a:extLst>
          </p:cNvPr>
          <p:cNvSpPr/>
          <p:nvPr userDrawn="1"/>
        </p:nvSpPr>
        <p:spPr>
          <a:xfrm>
            <a:off x="495300" y="361950"/>
            <a:ext cx="8648700" cy="4191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073A8AA1-2B8A-2A4A-B159-8F9C249BBF06}"/>
              </a:ext>
            </a:extLst>
          </p:cNvPr>
          <p:cNvSpPr>
            <a:spLocks noGrp="1"/>
          </p:cNvSpPr>
          <p:nvPr>
            <p:ph idx="1"/>
          </p:nvPr>
        </p:nvSpPr>
        <p:spPr>
          <a:xfrm>
            <a:off x="495300" y="576649"/>
            <a:ext cx="8191500" cy="397630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101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3736428"/>
            <a:ext cx="8214782" cy="445970"/>
          </a:xfrm>
          <a:prstGeom prst="rect">
            <a:avLst/>
          </a:prstGeom>
        </p:spPr>
        <p:txBody>
          <a:bodyPr anchor="b"/>
          <a:lstStyle>
            <a:lvl1pPr algn="ctr">
              <a:defRPr sz="2200" b="1">
                <a:ln>
                  <a:noFill/>
                </a:ln>
                <a:solidFill>
                  <a:schemeClr val="tx2"/>
                </a:solidFill>
              </a:defRPr>
            </a:lvl1pPr>
          </a:lstStyle>
          <a:p>
            <a:r>
              <a:rPr lang="en-US" dirty="0"/>
              <a:t>Click to edit Master title style</a:t>
            </a:r>
          </a:p>
        </p:txBody>
      </p:sp>
      <p:sp>
        <p:nvSpPr>
          <p:cNvPr id="3" name="Picture Placeholder 2"/>
          <p:cNvSpPr>
            <a:spLocks noGrp="1"/>
          </p:cNvSpPr>
          <p:nvPr>
            <p:ph type="pic" idx="1"/>
          </p:nvPr>
        </p:nvSpPr>
        <p:spPr>
          <a:xfrm>
            <a:off x="495300" y="361950"/>
            <a:ext cx="8214783" cy="3374478"/>
          </a:xfrm>
          <a:prstGeom prst="rect">
            <a:avLst/>
          </a:prstGeom>
        </p:spPr>
        <p:txBody>
          <a:bodyPr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495300" y="4186970"/>
            <a:ext cx="8214782" cy="459486"/>
          </a:xfrm>
          <a:prstGeom prst="rect">
            <a:avLst/>
          </a:prstGeom>
        </p:spPr>
        <p:txBody>
          <a:bodyPr>
            <a:normAutofit/>
          </a:bodyPr>
          <a:lstStyle>
            <a:lvl1pPr marL="0" indent="0" algn="ctr">
              <a:buNone/>
              <a:defRPr sz="1600">
                <a:solidFill>
                  <a:srgbClr val="58B7D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p>
            <a:fld id="{2E5DF327-E424-B74E-B684-C5CD8716DA49}" type="slidenum">
              <a:rPr lang="en-US" smtClean="0"/>
              <a:pPr/>
              <a:t>‹#›</a:t>
            </a:fld>
            <a:endParaRPr lang="en-US" dirty="0"/>
          </a:p>
        </p:txBody>
      </p:sp>
    </p:spTree>
    <p:extLst>
      <p:ext uri="{BB962C8B-B14F-4D97-AF65-F5344CB8AC3E}">
        <p14:creationId xmlns:p14="http://schemas.microsoft.com/office/powerpoint/2010/main" val="3880454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2FA0D9-A1E2-624C-B380-858EC21DD7C9}"/>
              </a:ext>
            </a:extLst>
          </p:cNvPr>
          <p:cNvPicPr>
            <a:picLocks noChangeAspect="1"/>
          </p:cNvPicPr>
          <p:nvPr userDrawn="1"/>
        </p:nvPicPr>
        <p:blipFill>
          <a:blip r:embed="rId2"/>
          <a:stretch>
            <a:fillRect/>
          </a:stretch>
        </p:blipFill>
        <p:spPr>
          <a:xfrm>
            <a:off x="495300" y="361950"/>
            <a:ext cx="8648700" cy="4203700"/>
          </a:xfrm>
          <a:prstGeom prst="rect">
            <a:avLst/>
          </a:prstGeom>
        </p:spPr>
      </p:pic>
      <p:pic>
        <p:nvPicPr>
          <p:cNvPr id="3" name="Picture 2">
            <a:extLst>
              <a:ext uri="{FF2B5EF4-FFF2-40B4-BE49-F238E27FC236}">
                <a16:creationId xmlns:a16="http://schemas.microsoft.com/office/drawing/2014/main" id="{80695813-043A-8848-AB88-60938AE42DA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58508" y="2031529"/>
            <a:ext cx="2542678" cy="773859"/>
          </a:xfrm>
          <a:prstGeom prst="rect">
            <a:avLst/>
          </a:prstGeom>
        </p:spPr>
      </p:pic>
    </p:spTree>
    <p:extLst>
      <p:ext uri="{BB962C8B-B14F-4D97-AF65-F5344CB8AC3E}">
        <p14:creationId xmlns:p14="http://schemas.microsoft.com/office/powerpoint/2010/main" val="24375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6553200" y="4572000"/>
            <a:ext cx="2133600" cy="273844"/>
          </a:xfrm>
          <a:prstGeom prst="rect">
            <a:avLst/>
          </a:prstGeom>
        </p:spPr>
        <p:txBody>
          <a:bodyPr vert="horz" lIns="91440" tIns="45720" rIns="91440" bIns="45720" rtlCol="0" anchor="ctr"/>
          <a:lstStyle>
            <a:lvl1pPr algn="r">
              <a:defRPr sz="800">
                <a:solidFill>
                  <a:schemeClr val="tx1">
                    <a:tint val="75000"/>
                  </a:schemeClr>
                </a:solidFill>
              </a:defRPr>
            </a:lvl1pPr>
          </a:lstStyle>
          <a:p>
            <a:fld id="{2E5DF327-E424-B74E-B684-C5CD8716DA49}" type="slidenum">
              <a:rPr lang="en-US" smtClean="0"/>
              <a:pPr/>
              <a:t>‹#›</a:t>
            </a:fld>
            <a:endParaRPr lang="en-US" dirty="0"/>
          </a:p>
        </p:txBody>
      </p:sp>
      <p:sp>
        <p:nvSpPr>
          <p:cNvPr id="3" name="Text Placeholder 2">
            <a:extLst>
              <a:ext uri="{FF2B5EF4-FFF2-40B4-BE49-F238E27FC236}">
                <a16:creationId xmlns:a16="http://schemas.microsoft.com/office/drawing/2014/main" id="{4D003C3B-EF7D-B145-887C-3E243CE19F33}"/>
              </a:ext>
            </a:extLst>
          </p:cNvPr>
          <p:cNvSpPr>
            <a:spLocks noGrp="1"/>
          </p:cNvSpPr>
          <p:nvPr>
            <p:ph type="body" idx="1"/>
          </p:nvPr>
        </p:nvSpPr>
        <p:spPr>
          <a:xfrm>
            <a:off x="499403" y="1370013"/>
            <a:ext cx="8015947" cy="31829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close up of a logo&#10;&#10;Description automatically generated">
            <a:extLst>
              <a:ext uri="{FF2B5EF4-FFF2-40B4-BE49-F238E27FC236}">
                <a16:creationId xmlns:a16="http://schemas.microsoft.com/office/drawing/2014/main" id="{CBF0A6A1-979C-4F42-AEFD-E77EA7709324}"/>
              </a:ext>
            </a:extLst>
          </p:cNvPr>
          <p:cNvPicPr>
            <a:picLocks noChangeAspect="1"/>
          </p:cNvPicPr>
          <p:nvPr userDrawn="1"/>
        </p:nvPicPr>
        <p:blipFill rotWithShape="1">
          <a:blip r:embed="rId12" cstate="print">
            <a:extLst>
              <a:ext uri="{28A0092B-C50C-407E-A947-70E740481C1C}">
                <a14:useLocalDpi xmlns:a14="http://schemas.microsoft.com/office/drawing/2010/main"/>
              </a:ext>
            </a:extLst>
          </a:blip>
          <a:srcRect/>
          <a:stretch/>
        </p:blipFill>
        <p:spPr>
          <a:xfrm>
            <a:off x="0" y="4670612"/>
            <a:ext cx="9144000" cy="472888"/>
          </a:xfrm>
          <a:prstGeom prst="rect">
            <a:avLst/>
          </a:prstGeom>
        </p:spPr>
      </p:pic>
      <p:sp>
        <p:nvSpPr>
          <p:cNvPr id="10" name="Subtitle 2">
            <a:extLst>
              <a:ext uri="{FF2B5EF4-FFF2-40B4-BE49-F238E27FC236}">
                <a16:creationId xmlns:a16="http://schemas.microsoft.com/office/drawing/2014/main" id="{A74872B5-F887-4D41-AEE9-881A1D4834D9}"/>
              </a:ext>
            </a:extLst>
          </p:cNvPr>
          <p:cNvSpPr txBox="1">
            <a:spLocks/>
          </p:cNvSpPr>
          <p:nvPr userDrawn="1"/>
        </p:nvSpPr>
        <p:spPr>
          <a:xfrm>
            <a:off x="1654339" y="3143250"/>
            <a:ext cx="6244670" cy="732069"/>
          </a:xfrm>
          <a:prstGeom prst="rect">
            <a:avLst/>
          </a:prstGeom>
        </p:spPr>
        <p:txBody>
          <a:bodyPr wrap="square" numCol="1" spcCol="548640" anchor="t">
            <a:noAutofit/>
          </a:bodyPr>
          <a:lstStyle>
            <a:lvl1pPr marL="0" marR="0" indent="0" algn="l" defTabSz="685817" rtl="0" eaLnBrk="1" fontAlgn="auto" latinLnBrk="0" hangingPunct="1">
              <a:lnSpc>
                <a:spcPct val="90000"/>
              </a:lnSpc>
              <a:spcBef>
                <a:spcPts val="900"/>
              </a:spcBef>
              <a:spcAft>
                <a:spcPts val="0"/>
              </a:spcAft>
              <a:buClr>
                <a:schemeClr val="accent1"/>
              </a:buClr>
              <a:buSzTx/>
              <a:buFont typeface="Wingdings 2" pitchFamily="18" charset="2"/>
              <a:buNone/>
              <a:tabLst/>
              <a:defRPr sz="1950" b="0" kern="1200" cap="none" spc="0" baseline="0">
                <a:solidFill>
                  <a:schemeClr val="bg1"/>
                </a:solidFill>
                <a:latin typeface="Trebuchet MS" panose="020B0703020202090204" pitchFamily="34" charset="0"/>
                <a:ea typeface="ＭＳ Ｐゴシック" charset="0"/>
                <a:cs typeface="ＭＳ Ｐゴシック" charset="0"/>
              </a:defRPr>
            </a:lvl1pPr>
            <a:lvl2pPr marL="342909" indent="0" algn="ctr" rtl="0" eaLnBrk="0" fontAlgn="base" hangingPunct="0">
              <a:spcBef>
                <a:spcPct val="20000"/>
              </a:spcBef>
              <a:spcAft>
                <a:spcPct val="0"/>
              </a:spcAft>
              <a:buClr>
                <a:srgbClr val="58B7DD"/>
              </a:buClr>
              <a:buFont typeface="Arial" charset="0"/>
              <a:buNone/>
              <a:defRPr sz="1650" kern="1200">
                <a:solidFill>
                  <a:schemeClr val="tx1"/>
                </a:solidFill>
                <a:latin typeface="+mn-lt"/>
                <a:ea typeface="ＭＳ Ｐゴシック" charset="0"/>
                <a:cs typeface="+mn-cs"/>
              </a:defRPr>
            </a:lvl2pPr>
            <a:lvl3pPr marL="685817" indent="0" algn="ctr" rtl="0" eaLnBrk="0" fontAlgn="base" hangingPunct="0">
              <a:spcBef>
                <a:spcPct val="20000"/>
              </a:spcBef>
              <a:spcAft>
                <a:spcPct val="0"/>
              </a:spcAft>
              <a:buClr>
                <a:srgbClr val="58B7DD"/>
              </a:buClr>
              <a:buFont typeface="Arial" charset="0"/>
              <a:buNone/>
              <a:defRPr sz="1650" kern="1200">
                <a:solidFill>
                  <a:schemeClr val="tx1"/>
                </a:solidFill>
                <a:latin typeface="+mn-lt"/>
                <a:ea typeface="ＭＳ Ｐゴシック" charset="0"/>
                <a:cs typeface="+mn-cs"/>
              </a:defRPr>
            </a:lvl3pPr>
            <a:lvl4pPr marL="1028726" indent="0" algn="ctr" rtl="0" eaLnBrk="0" fontAlgn="base" hangingPunct="0">
              <a:spcBef>
                <a:spcPct val="20000"/>
              </a:spcBef>
              <a:spcAft>
                <a:spcPct val="0"/>
              </a:spcAft>
              <a:buClr>
                <a:srgbClr val="58B7DD"/>
              </a:buClr>
              <a:buFont typeface="Arial" charset="0"/>
              <a:buNone/>
              <a:defRPr sz="1500" kern="1200">
                <a:solidFill>
                  <a:schemeClr val="tx1"/>
                </a:solidFill>
                <a:latin typeface="+mn-lt"/>
                <a:ea typeface="ＭＳ Ｐゴシック" charset="0"/>
                <a:cs typeface="+mn-cs"/>
              </a:defRPr>
            </a:lvl4pPr>
            <a:lvl5pPr marL="1371634" indent="0" algn="ctr" rtl="0" eaLnBrk="0" fontAlgn="base" hangingPunct="0">
              <a:spcBef>
                <a:spcPct val="20000"/>
              </a:spcBef>
              <a:spcAft>
                <a:spcPct val="0"/>
              </a:spcAft>
              <a:buClr>
                <a:srgbClr val="58B7DD"/>
              </a:buClr>
              <a:buFont typeface="Arial" charset="0"/>
              <a:buNone/>
              <a:defRPr sz="1500" kern="1200">
                <a:solidFill>
                  <a:schemeClr val="tx1"/>
                </a:solidFill>
                <a:latin typeface="+mn-lt"/>
                <a:ea typeface="ＭＳ Ｐゴシック" charset="0"/>
                <a:cs typeface="+mn-cs"/>
              </a:defRPr>
            </a:lvl5pPr>
            <a:lvl6pPr marL="1714544" indent="0" algn="ctr" defTabSz="914400" rtl="0" eaLnBrk="1" latinLnBrk="0" hangingPunct="1">
              <a:spcBef>
                <a:spcPct val="20000"/>
              </a:spcBef>
              <a:buClr>
                <a:schemeClr val="accent1"/>
              </a:buClr>
              <a:buFont typeface="Arial" pitchFamily="34" charset="0"/>
              <a:buNone/>
              <a:defRPr sz="1500" kern="1200" baseline="0">
                <a:solidFill>
                  <a:schemeClr val="tx1"/>
                </a:solidFill>
                <a:latin typeface="+mn-lt"/>
                <a:ea typeface="+mn-ea"/>
                <a:cs typeface="+mn-cs"/>
              </a:defRPr>
            </a:lvl6pPr>
            <a:lvl7pPr marL="2057451" indent="0" algn="ctr" defTabSz="914400" rtl="0" eaLnBrk="1" latinLnBrk="0" hangingPunct="1">
              <a:spcBef>
                <a:spcPct val="20000"/>
              </a:spcBef>
              <a:buClr>
                <a:schemeClr val="accent2"/>
              </a:buClr>
              <a:buFont typeface="Arial" pitchFamily="34" charset="0"/>
              <a:buNone/>
              <a:defRPr sz="1500" kern="1200">
                <a:solidFill>
                  <a:schemeClr val="tx1"/>
                </a:solidFill>
                <a:latin typeface="+mn-lt"/>
                <a:ea typeface="+mn-ea"/>
                <a:cs typeface="+mn-cs"/>
              </a:defRPr>
            </a:lvl7pPr>
            <a:lvl8pPr marL="2400360" indent="0" algn="ctr" defTabSz="914400" rtl="0" eaLnBrk="1" latinLnBrk="0" hangingPunct="1">
              <a:spcBef>
                <a:spcPct val="20000"/>
              </a:spcBef>
              <a:buClr>
                <a:schemeClr val="accent3"/>
              </a:buClr>
              <a:buFont typeface="Arial" pitchFamily="34" charset="0"/>
              <a:buNone/>
              <a:defRPr sz="1500" kern="1200">
                <a:solidFill>
                  <a:schemeClr val="tx1"/>
                </a:solidFill>
                <a:latin typeface="+mn-lt"/>
                <a:ea typeface="+mn-ea"/>
                <a:cs typeface="+mn-cs"/>
              </a:defRPr>
            </a:lvl8pPr>
            <a:lvl9pPr marL="2743269" indent="0" algn="ctr" defTabSz="914400" rtl="0" eaLnBrk="1" latinLnBrk="0" hangingPunct="1">
              <a:spcBef>
                <a:spcPct val="20000"/>
              </a:spcBef>
              <a:buClr>
                <a:schemeClr val="accent4"/>
              </a:buClr>
              <a:buFont typeface="Arial" pitchFamily="34" charset="0"/>
              <a:buNone/>
              <a:defRPr sz="1500" kern="1200">
                <a:solidFill>
                  <a:schemeClr val="tx1"/>
                </a:solidFill>
                <a:latin typeface="+mn-lt"/>
                <a:ea typeface="+mn-ea"/>
                <a:cs typeface="+mn-cs"/>
              </a:defRPr>
            </a:lvl9pPr>
          </a:lstStyle>
          <a:p>
            <a:pPr>
              <a:defRPr/>
            </a:pPr>
            <a:r>
              <a:rPr lang="en-US" dirty="0"/>
              <a:t>Click to edit Master subtitle style</a:t>
            </a:r>
          </a:p>
        </p:txBody>
      </p:sp>
    </p:spTree>
  </p:cSld>
  <p:clrMap bg1="lt1" tx1="dk1" bg2="lt2" tx2="dk2" accent1="accent1" accent2="accent2" accent3="accent3" accent4="accent4" accent5="accent5" accent6="accent6" hlink="hlink" folHlink="folHlink"/>
  <p:sldLayoutIdLst>
    <p:sldLayoutId id="2147483940" r:id="rId1"/>
    <p:sldLayoutId id="2147483922" r:id="rId2"/>
    <p:sldLayoutId id="2147483924" r:id="rId3"/>
    <p:sldLayoutId id="2147483925" r:id="rId4"/>
    <p:sldLayoutId id="2147483936" r:id="rId5"/>
    <p:sldLayoutId id="2147483926" r:id="rId6"/>
    <p:sldLayoutId id="2147483951" r:id="rId7"/>
    <p:sldLayoutId id="2147483937" r:id="rId8"/>
    <p:sldLayoutId id="2147483927" r:id="rId9"/>
    <p:sldLayoutId id="2147483950" r:id="rId10"/>
  </p:sldLayoutIdLst>
  <p:hf sldNum="0" hdr="0" ftr="0" dt="0"/>
  <p:txStyles>
    <p:titleStyle>
      <a:lvl1pPr algn="l" rtl="0" eaLnBrk="0" fontAlgn="base" hangingPunct="0">
        <a:spcBef>
          <a:spcPct val="0"/>
        </a:spcBef>
        <a:spcAft>
          <a:spcPct val="0"/>
        </a:spcAft>
        <a:defRPr sz="2800" kern="1200">
          <a:solidFill>
            <a:srgbClr val="FCAF17"/>
          </a:solidFill>
          <a:latin typeface="+mj-lt"/>
          <a:ea typeface="ＭＳ Ｐゴシック" charset="0"/>
          <a:cs typeface="ＭＳ Ｐゴシック" charset="0"/>
        </a:defRPr>
      </a:lvl1pPr>
      <a:lvl2pPr algn="l" rtl="0" eaLnBrk="0" fontAlgn="base" hangingPunct="0">
        <a:spcBef>
          <a:spcPct val="0"/>
        </a:spcBef>
        <a:spcAft>
          <a:spcPct val="0"/>
        </a:spcAft>
        <a:defRPr sz="2800">
          <a:solidFill>
            <a:srgbClr val="FCAF17"/>
          </a:solidFill>
          <a:latin typeface="Trebuchet MS" charset="0"/>
          <a:ea typeface="ＭＳ Ｐゴシック" charset="0"/>
          <a:cs typeface="ＭＳ Ｐゴシック" charset="0"/>
        </a:defRPr>
      </a:lvl2pPr>
      <a:lvl3pPr algn="l" rtl="0" eaLnBrk="0" fontAlgn="base" hangingPunct="0">
        <a:spcBef>
          <a:spcPct val="0"/>
        </a:spcBef>
        <a:spcAft>
          <a:spcPct val="0"/>
        </a:spcAft>
        <a:defRPr sz="2800">
          <a:solidFill>
            <a:srgbClr val="FCAF17"/>
          </a:solidFill>
          <a:latin typeface="Trebuchet MS" charset="0"/>
          <a:ea typeface="ＭＳ Ｐゴシック" charset="0"/>
          <a:cs typeface="ＭＳ Ｐゴシック" charset="0"/>
        </a:defRPr>
      </a:lvl3pPr>
      <a:lvl4pPr algn="l" rtl="0" eaLnBrk="0" fontAlgn="base" hangingPunct="0">
        <a:spcBef>
          <a:spcPct val="0"/>
        </a:spcBef>
        <a:spcAft>
          <a:spcPct val="0"/>
        </a:spcAft>
        <a:defRPr sz="2800">
          <a:solidFill>
            <a:srgbClr val="FCAF17"/>
          </a:solidFill>
          <a:latin typeface="Trebuchet MS" charset="0"/>
          <a:ea typeface="ＭＳ Ｐゴシック" charset="0"/>
          <a:cs typeface="ＭＳ Ｐゴシック" charset="0"/>
        </a:defRPr>
      </a:lvl4pPr>
      <a:lvl5pPr algn="l" rtl="0" eaLnBrk="0" fontAlgn="base" hangingPunct="0">
        <a:spcBef>
          <a:spcPct val="0"/>
        </a:spcBef>
        <a:spcAft>
          <a:spcPct val="0"/>
        </a:spcAft>
        <a:defRPr sz="2800">
          <a:solidFill>
            <a:srgbClr val="FCAF17"/>
          </a:solidFill>
          <a:latin typeface="Trebuchet MS" charset="0"/>
          <a:ea typeface="ＭＳ Ｐゴシック" charset="0"/>
          <a:cs typeface="ＭＳ Ｐゴシック" charset="0"/>
        </a:defRPr>
      </a:lvl5pPr>
      <a:lvl6pPr marL="457200" algn="l" rtl="0" fontAlgn="base">
        <a:spcBef>
          <a:spcPct val="0"/>
        </a:spcBef>
        <a:spcAft>
          <a:spcPct val="0"/>
        </a:spcAft>
        <a:defRPr sz="2800">
          <a:solidFill>
            <a:srgbClr val="FCAF17"/>
          </a:solidFill>
          <a:latin typeface="Trebuchet MS" charset="0"/>
          <a:ea typeface="ＭＳ Ｐゴシック" charset="0"/>
          <a:cs typeface="ＭＳ Ｐゴシック" charset="0"/>
        </a:defRPr>
      </a:lvl6pPr>
      <a:lvl7pPr marL="914400" algn="l" rtl="0" fontAlgn="base">
        <a:spcBef>
          <a:spcPct val="0"/>
        </a:spcBef>
        <a:spcAft>
          <a:spcPct val="0"/>
        </a:spcAft>
        <a:defRPr sz="2800">
          <a:solidFill>
            <a:srgbClr val="FCAF17"/>
          </a:solidFill>
          <a:latin typeface="Trebuchet MS" charset="0"/>
          <a:ea typeface="ＭＳ Ｐゴシック" charset="0"/>
          <a:cs typeface="ＭＳ Ｐゴシック" charset="0"/>
        </a:defRPr>
      </a:lvl7pPr>
      <a:lvl8pPr marL="1371600" algn="l" rtl="0" fontAlgn="base">
        <a:spcBef>
          <a:spcPct val="0"/>
        </a:spcBef>
        <a:spcAft>
          <a:spcPct val="0"/>
        </a:spcAft>
        <a:defRPr sz="2800">
          <a:solidFill>
            <a:srgbClr val="FCAF17"/>
          </a:solidFill>
          <a:latin typeface="Trebuchet MS" charset="0"/>
          <a:ea typeface="ＭＳ Ｐゴシック" charset="0"/>
          <a:cs typeface="ＭＳ Ｐゴシック" charset="0"/>
        </a:defRPr>
      </a:lvl8pPr>
      <a:lvl9pPr marL="1828800" algn="l" rtl="0" fontAlgn="base">
        <a:spcBef>
          <a:spcPct val="0"/>
        </a:spcBef>
        <a:spcAft>
          <a:spcPct val="0"/>
        </a:spcAft>
        <a:defRPr sz="2800">
          <a:solidFill>
            <a:srgbClr val="FCAF17"/>
          </a:solidFill>
          <a:latin typeface="Trebuchet MS" charset="0"/>
          <a:ea typeface="ＭＳ Ｐゴシック" charset="0"/>
          <a:cs typeface="ＭＳ Ｐゴシック" charset="0"/>
        </a:defRPr>
      </a:lvl9pPr>
    </p:titleStyle>
    <p:bodyStyle>
      <a:lvl1pPr marL="342900" indent="-228600" algn="l" rtl="0" eaLnBrk="0" fontAlgn="base" hangingPunct="0">
        <a:spcBef>
          <a:spcPct val="20000"/>
        </a:spcBef>
        <a:spcAft>
          <a:spcPct val="0"/>
        </a:spcAft>
        <a:buClr>
          <a:srgbClr val="58B7DD"/>
        </a:buClr>
        <a:buFont typeface="Arial" charset="0"/>
        <a:buChar char="•"/>
        <a:defRPr sz="2200" kern="1200">
          <a:solidFill>
            <a:schemeClr val="tx1"/>
          </a:solidFill>
          <a:latin typeface="+mn-lt"/>
          <a:ea typeface="ＭＳ Ｐゴシック" charset="0"/>
          <a:cs typeface="ＭＳ Ｐゴシック" charset="0"/>
        </a:defRPr>
      </a:lvl1pPr>
      <a:lvl2pPr marL="639763" indent="-228600" algn="l" rtl="0" eaLnBrk="0" fontAlgn="base" hangingPunct="0">
        <a:spcBef>
          <a:spcPct val="20000"/>
        </a:spcBef>
        <a:spcAft>
          <a:spcPct val="0"/>
        </a:spcAft>
        <a:buClr>
          <a:srgbClr val="58B7DD"/>
        </a:buClr>
        <a:buFont typeface="Arial" charset="0"/>
        <a:buChar char="•"/>
        <a:defRPr sz="2000" kern="1200">
          <a:solidFill>
            <a:schemeClr val="tx1"/>
          </a:solidFill>
          <a:latin typeface="+mn-lt"/>
          <a:ea typeface="ＭＳ Ｐゴシック" charset="0"/>
          <a:cs typeface="+mn-cs"/>
        </a:defRPr>
      </a:lvl2pPr>
      <a:lvl3pPr marL="1004888" indent="-228600" algn="l" rtl="0" eaLnBrk="0" fontAlgn="base" hangingPunct="0">
        <a:spcBef>
          <a:spcPct val="20000"/>
        </a:spcBef>
        <a:spcAft>
          <a:spcPct val="0"/>
        </a:spcAft>
        <a:buClr>
          <a:srgbClr val="58B7DD"/>
        </a:buClr>
        <a:buFont typeface="Arial" charset="0"/>
        <a:buChar char="•"/>
        <a:defRPr kern="1200">
          <a:solidFill>
            <a:schemeClr val="tx1"/>
          </a:solidFill>
          <a:latin typeface="+mn-lt"/>
          <a:ea typeface="ＭＳ Ｐゴシック" charset="0"/>
          <a:cs typeface="+mn-cs"/>
        </a:defRPr>
      </a:lvl3pPr>
      <a:lvl4pPr marL="1279525" indent="-228600" algn="l" rtl="0" eaLnBrk="0" fontAlgn="base" hangingPunct="0">
        <a:spcBef>
          <a:spcPct val="20000"/>
        </a:spcBef>
        <a:spcAft>
          <a:spcPct val="0"/>
        </a:spcAft>
        <a:buClr>
          <a:srgbClr val="58B7DD"/>
        </a:buClr>
        <a:buFont typeface="Arial" charset="0"/>
        <a:buChar char="•"/>
        <a:defRPr sz="1600" kern="1200">
          <a:solidFill>
            <a:schemeClr val="tx1"/>
          </a:solidFill>
          <a:latin typeface="+mn-lt"/>
          <a:ea typeface="ＭＳ Ｐゴシック" charset="0"/>
          <a:cs typeface="+mn-cs"/>
        </a:defRPr>
      </a:lvl4pPr>
      <a:lvl5pPr marL="1554163" indent="-228600" algn="l" rtl="0" eaLnBrk="0" fontAlgn="base" hangingPunct="0">
        <a:spcBef>
          <a:spcPct val="20000"/>
        </a:spcBef>
        <a:spcAft>
          <a:spcPct val="0"/>
        </a:spcAft>
        <a:buClr>
          <a:srgbClr val="58B7DD"/>
        </a:buClr>
        <a:buFont typeface="Arial" charset="0"/>
        <a:buChar char="•"/>
        <a:defRPr sz="1400" kern="1200">
          <a:solidFill>
            <a:schemeClr val="tx1"/>
          </a:solidFill>
          <a:latin typeface="+mn-lt"/>
          <a:ea typeface="ＭＳ Ｐゴシック" charset="0"/>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228" userDrawn="1">
          <p15:clr>
            <a:srgbClr val="F26B43"/>
          </p15:clr>
        </p15:guide>
        <p15:guide id="3" orient="horz" pos="2868" userDrawn="1">
          <p15:clr>
            <a:srgbClr val="F26B43"/>
          </p15:clr>
        </p15:guide>
        <p15:guide id="4" orient="horz" pos="1716" userDrawn="1">
          <p15:clr>
            <a:srgbClr val="F26B43"/>
          </p15:clr>
        </p15:guide>
        <p15:guide id="5" orient="horz" pos="2460" userDrawn="1">
          <p15:clr>
            <a:srgbClr val="F26B43"/>
          </p15:clr>
        </p15:guide>
        <p15:guide id="6" pos="103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0D6029-F6BC-7B44-9741-1FC49F2EBD24}"/>
              </a:ext>
            </a:extLst>
          </p:cNvPr>
          <p:cNvSpPr>
            <a:spLocks noGrp="1"/>
          </p:cNvSpPr>
          <p:nvPr>
            <p:ph type="ctrTitle"/>
          </p:nvPr>
        </p:nvSpPr>
        <p:spPr>
          <a:xfrm>
            <a:off x="1618340" y="796583"/>
            <a:ext cx="6926952" cy="2085975"/>
          </a:xfrm>
        </p:spPr>
        <p:txBody>
          <a:bodyPr lIns="0">
            <a:noAutofit/>
          </a:bodyPr>
          <a:lstStyle/>
          <a:p>
            <a:pPr>
              <a:lnSpc>
                <a:spcPts val="6800"/>
              </a:lnSpc>
            </a:pPr>
            <a:r>
              <a:rPr lang="en-US" sz="6500" dirty="0" smtClean="0"/>
              <a:t>SUPPLIER DIVERSITY</a:t>
            </a:r>
            <a:endParaRPr lang="en-US" sz="6500" dirty="0"/>
          </a:p>
        </p:txBody>
      </p:sp>
      <p:sp>
        <p:nvSpPr>
          <p:cNvPr id="6" name="Subtitle 5">
            <a:extLst>
              <a:ext uri="{FF2B5EF4-FFF2-40B4-BE49-F238E27FC236}">
                <a16:creationId xmlns:a16="http://schemas.microsoft.com/office/drawing/2014/main" id="{BD171D70-C920-8749-B605-00AEC4F30471}"/>
              </a:ext>
            </a:extLst>
          </p:cNvPr>
          <p:cNvSpPr>
            <a:spLocks noGrp="1"/>
          </p:cNvSpPr>
          <p:nvPr>
            <p:ph type="subTitle" idx="1"/>
          </p:nvPr>
        </p:nvSpPr>
        <p:spPr>
          <a:xfrm>
            <a:off x="1638299" y="2927250"/>
            <a:ext cx="6183335" cy="732069"/>
          </a:xfrm>
        </p:spPr>
        <p:txBody>
          <a:bodyPr/>
          <a:lstStyle/>
          <a:p>
            <a:r>
              <a:rPr lang="en-US" b="1" dirty="0"/>
              <a:t>Jefferson’s Supplier Diversity Program </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6F5C45-9709-6947-8108-78DCE42A925A}"/>
              </a:ext>
            </a:extLst>
          </p:cNvPr>
          <p:cNvSpPr>
            <a:spLocks noGrp="1"/>
          </p:cNvSpPr>
          <p:nvPr>
            <p:ph type="title"/>
          </p:nvPr>
        </p:nvSpPr>
        <p:spPr/>
        <p:txBody>
          <a:bodyPr/>
          <a:lstStyle/>
          <a:p>
            <a:r>
              <a:rPr lang="en-US" dirty="0"/>
              <a:t>Introduction</a:t>
            </a:r>
          </a:p>
        </p:txBody>
      </p:sp>
      <p:sp>
        <p:nvSpPr>
          <p:cNvPr id="3" name="Rectangle 2">
            <a:extLst>
              <a:ext uri="{FF2B5EF4-FFF2-40B4-BE49-F238E27FC236}">
                <a16:creationId xmlns:a16="http://schemas.microsoft.com/office/drawing/2014/main" id="{807585EB-7BC4-184F-9E1B-4782306DF44B}"/>
              </a:ext>
            </a:extLst>
          </p:cNvPr>
          <p:cNvSpPr/>
          <p:nvPr/>
        </p:nvSpPr>
        <p:spPr>
          <a:xfrm>
            <a:off x="685800" y="1312809"/>
            <a:ext cx="8005119" cy="2410916"/>
          </a:xfrm>
          <a:prstGeom prst="rect">
            <a:avLst/>
          </a:prstGeom>
        </p:spPr>
        <p:txBody>
          <a:bodyPr wrap="square" lIns="0">
            <a:spAutoFit/>
          </a:bodyPr>
          <a:lstStyle/>
          <a:p>
            <a:pPr>
              <a:spcAft>
                <a:spcPts val="800"/>
              </a:spcAft>
            </a:pPr>
            <a:r>
              <a:rPr lang="en-US" sz="1600" dirty="0">
                <a:latin typeface="Calibri" panose="020F0502020204030204" pitchFamily="34" charset="0"/>
                <a:ea typeface="Calibri" panose="020F0502020204030204" pitchFamily="34" charset="0"/>
                <a:cs typeface="Calibri" panose="020F0502020204030204" pitchFamily="34" charset="0"/>
              </a:rPr>
              <a:t>At Jefferson we are committed to fostering a diverse supplier base and welcoming all potential suppliers who can fulfill our requirements on a competitive basis to see if they qualify to be part of </a:t>
            </a:r>
            <a:r>
              <a:rPr lang="en-US" sz="1600" dirty="0" smtClean="0">
                <a:latin typeface="Calibri" panose="020F0502020204030204" pitchFamily="34" charset="0"/>
                <a:ea typeface="Calibri" panose="020F0502020204030204" pitchFamily="34" charset="0"/>
                <a:cs typeface="Calibri" panose="020F0502020204030204" pitchFamily="34" charset="0"/>
              </a:rPr>
              <a:t>our </a:t>
            </a:r>
            <a:r>
              <a:rPr lang="en-US" sz="1600" dirty="0">
                <a:latin typeface="Calibri" panose="020F0502020204030204" pitchFamily="34" charset="0"/>
                <a:ea typeface="Calibri" panose="020F0502020204030204" pitchFamily="34" charset="0"/>
                <a:cs typeface="Calibri" panose="020F0502020204030204" pitchFamily="34" charset="0"/>
              </a:rPr>
              <a:t>supplier diversity program. </a:t>
            </a:r>
          </a:p>
          <a:p>
            <a:pPr>
              <a:spcAft>
                <a:spcPts val="800"/>
              </a:spcAft>
            </a:pPr>
            <a:r>
              <a:rPr lang="en-US" sz="1600" dirty="0">
                <a:latin typeface="Calibri" panose="020F0502020204030204" pitchFamily="34" charset="0"/>
                <a:ea typeface="Calibri" panose="020F0502020204030204" pitchFamily="34" charset="0"/>
                <a:cs typeface="Calibri" panose="020F0502020204030204" pitchFamily="34" charset="0"/>
              </a:rPr>
              <a:t>The supplier diversity program is </a:t>
            </a:r>
            <a:r>
              <a:rPr lang="en-US" sz="1600" dirty="0">
                <a:latin typeface="Calibri" panose="020F0502020204030204" pitchFamily="34" charset="0"/>
                <a:ea typeface="Calibri" panose="020F0502020204030204" pitchFamily="34" charset="0"/>
                <a:cs typeface="Calibri" panose="020F0502020204030204" pitchFamily="34" charset="0"/>
              </a:rPr>
              <a:t>where we offer potential diverse suppliers the opportunity to present their business virtually and we answer initial questions from prospective diverse businesses. Jefferson’s </a:t>
            </a:r>
            <a:r>
              <a:rPr lang="en-US" sz="1600" dirty="0">
                <a:latin typeface="Calibri" panose="020F0502020204030204" pitchFamily="34" charset="0"/>
                <a:ea typeface="Calibri" panose="020F0502020204030204" pitchFamily="34" charset="0"/>
                <a:cs typeface="Calibri" panose="020F0502020204030204" pitchFamily="34" charset="0"/>
              </a:rPr>
              <a:t>supplier diversity program </a:t>
            </a:r>
            <a:r>
              <a:rPr lang="en-US" sz="1600" dirty="0" smtClean="0">
                <a:latin typeface="Calibri" panose="020F0502020204030204" pitchFamily="34" charset="0"/>
                <a:ea typeface="Calibri" panose="020F0502020204030204" pitchFamily="34" charset="0"/>
                <a:cs typeface="Calibri" panose="020F0502020204030204" pitchFamily="34" charset="0"/>
              </a:rPr>
              <a:t>is </a:t>
            </a:r>
            <a:r>
              <a:rPr lang="en-US" sz="1600" dirty="0">
                <a:latin typeface="Calibri" panose="020F0502020204030204" pitchFamily="34" charset="0"/>
                <a:ea typeface="Calibri" panose="020F0502020204030204" pitchFamily="34" charset="0"/>
                <a:cs typeface="Calibri" panose="020F0502020204030204" pitchFamily="34" charset="0"/>
              </a:rPr>
              <a:t>designed to connect more minority, women, veteran, persons with disabilities, and LGBT-owned small businesses to opportunities at Jefferson. It is important to understand that participation in the presentation process does not guarantee a contract award.</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2931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75358-CB41-9A42-9D68-37AEFF36E71E}"/>
              </a:ext>
            </a:extLst>
          </p:cNvPr>
          <p:cNvSpPr>
            <a:spLocks noGrp="1"/>
          </p:cNvSpPr>
          <p:nvPr>
            <p:ph type="title"/>
          </p:nvPr>
        </p:nvSpPr>
        <p:spPr/>
        <p:txBody>
          <a:bodyPr/>
          <a:lstStyle/>
          <a:p>
            <a:r>
              <a:rPr lang="en-US" dirty="0"/>
              <a:t>Supplier Diversity Policy</a:t>
            </a:r>
          </a:p>
        </p:txBody>
      </p:sp>
      <p:sp>
        <p:nvSpPr>
          <p:cNvPr id="3" name="Content Placeholder 2">
            <a:extLst>
              <a:ext uri="{FF2B5EF4-FFF2-40B4-BE49-F238E27FC236}">
                <a16:creationId xmlns:a16="http://schemas.microsoft.com/office/drawing/2014/main" id="{AC3FFC5B-9A39-7C46-B203-52875BA3EDBF}"/>
              </a:ext>
            </a:extLst>
          </p:cNvPr>
          <p:cNvSpPr>
            <a:spLocks noGrp="1"/>
          </p:cNvSpPr>
          <p:nvPr>
            <p:ph idx="1"/>
          </p:nvPr>
        </p:nvSpPr>
        <p:spPr/>
        <p:txBody>
          <a:bodyPr>
            <a:normAutofit/>
          </a:bodyPr>
          <a:lstStyle/>
          <a:p>
            <a:pPr marL="114300" indent="0">
              <a:lnSpc>
                <a:spcPct val="107000"/>
              </a:lnSpc>
              <a:spcAft>
                <a:spcPts val="800"/>
              </a:spcAft>
              <a:buNone/>
            </a:pPr>
            <a:r>
              <a:rPr lang="en-US" sz="1600" dirty="0">
                <a:latin typeface="Calibri" panose="020F0502020204030204" pitchFamily="34" charset="0"/>
                <a:ea typeface="Calibri" panose="020F0502020204030204" pitchFamily="34" charset="0"/>
                <a:cs typeface="Calibri" panose="020F0502020204030204" pitchFamily="34" charset="0"/>
              </a:rPr>
              <a:t>The purpose of the Enterprise Supplier Diversity policy is to uniformly develop and maintain an equitable and competitive business environment that engenders innovative solutions providing equal opportunity to all business enterprises to participate in all aspects of the contracting and purchasing programs without regard to race, creed, age, sex, national origin, ethnic identity, physical or mental disability, veteran status, marital status, economic status, religion, sexual orientation, gender identity or expression, or any other legally protected basis for Thomas Jefferson University and its controlled affiliates (“Jefferson”).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3353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F36EB-7E37-454D-8E03-75F6749C1D03}"/>
              </a:ext>
            </a:extLst>
          </p:cNvPr>
          <p:cNvSpPr>
            <a:spLocks noGrp="1"/>
          </p:cNvSpPr>
          <p:nvPr>
            <p:ph type="title"/>
          </p:nvPr>
        </p:nvSpPr>
        <p:spPr/>
        <p:txBody>
          <a:bodyPr/>
          <a:lstStyle/>
          <a:p>
            <a:r>
              <a:rPr lang="en-US" dirty="0"/>
              <a:t>Supplier Presentation Template</a:t>
            </a:r>
          </a:p>
        </p:txBody>
      </p:sp>
      <p:sp>
        <p:nvSpPr>
          <p:cNvPr id="3" name="Content Placeholder 2">
            <a:extLst>
              <a:ext uri="{FF2B5EF4-FFF2-40B4-BE49-F238E27FC236}">
                <a16:creationId xmlns:a16="http://schemas.microsoft.com/office/drawing/2014/main" id="{222CB9CC-CF93-7B42-96C0-65BDEC2B645F}"/>
              </a:ext>
            </a:extLst>
          </p:cNvPr>
          <p:cNvSpPr>
            <a:spLocks noGrp="1"/>
          </p:cNvSpPr>
          <p:nvPr>
            <p:ph idx="1"/>
          </p:nvPr>
        </p:nvSpPr>
        <p:spPr/>
        <p:txBody>
          <a:bodyPr>
            <a:normAutofit/>
          </a:bodyPr>
          <a:lstStyle/>
          <a:p>
            <a:pPr marL="114300" indent="0">
              <a:buNone/>
            </a:pPr>
            <a:r>
              <a:rPr lang="en-US" sz="1600" dirty="0"/>
              <a:t>Company’s mission and vision statement</a:t>
            </a:r>
          </a:p>
          <a:p>
            <a:pPr marL="114300" indent="0">
              <a:buNone/>
            </a:pPr>
            <a:r>
              <a:rPr lang="en-US" sz="1600" dirty="0"/>
              <a:t>Provide a statement of what you do</a:t>
            </a:r>
          </a:p>
        </p:txBody>
      </p:sp>
    </p:spTree>
    <p:extLst>
      <p:ext uri="{BB962C8B-B14F-4D97-AF65-F5344CB8AC3E}">
        <p14:creationId xmlns:p14="http://schemas.microsoft.com/office/powerpoint/2010/main" val="853658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261A24-A722-7241-B7AB-A94A1FBA4D51}"/>
              </a:ext>
            </a:extLst>
          </p:cNvPr>
          <p:cNvSpPr>
            <a:spLocks noGrp="1"/>
          </p:cNvSpPr>
          <p:nvPr>
            <p:ph idx="1"/>
          </p:nvPr>
        </p:nvSpPr>
        <p:spPr/>
        <p:txBody>
          <a:bodyPr/>
          <a:lstStyle/>
          <a:p>
            <a:pPr marL="114300" indent="0">
              <a:buNone/>
            </a:pPr>
            <a:r>
              <a:rPr lang="en-US" sz="1600" dirty="0"/>
              <a:t>What are the company’s objectives and how will they be accomplished?</a:t>
            </a:r>
          </a:p>
          <a:p>
            <a:pPr marL="114300" indent="0">
              <a:buNone/>
            </a:pPr>
            <a:r>
              <a:rPr lang="en-US" sz="1200" dirty="0"/>
              <a:t>Examples:</a:t>
            </a:r>
          </a:p>
          <a:p>
            <a:r>
              <a:rPr lang="en-US" altLang="en-US" sz="1200" i="1" dirty="0"/>
              <a:t>Improve sales with more direct marketing plans, regional collaborative introductions</a:t>
            </a:r>
          </a:p>
          <a:p>
            <a:pPr>
              <a:buFontTx/>
              <a:buChar char="•"/>
            </a:pPr>
            <a:r>
              <a:rPr lang="en-US" altLang="en-US" sz="1200" i="1" dirty="0"/>
              <a:t>Generate $1 million in sales between January and June </a:t>
            </a:r>
          </a:p>
          <a:p>
            <a:pPr eaLnBrk="1" hangingPunct="1">
              <a:buFontTx/>
              <a:buChar char="•"/>
            </a:pPr>
            <a:endParaRPr lang="en-US" altLang="en-US" sz="1200" i="1" dirty="0">
              <a:latin typeface="Arial Unicode MS" pitchFamily="34" charset="-128"/>
            </a:endParaRPr>
          </a:p>
          <a:p>
            <a:pPr lvl="1">
              <a:lnSpc>
                <a:spcPct val="50000"/>
              </a:lnSpc>
              <a:buFontTx/>
              <a:buChar char="•"/>
            </a:pPr>
            <a:endParaRPr lang="en-US" altLang="en-US" sz="1200" i="1" dirty="0">
              <a:latin typeface="Arial Unicode MS" pitchFamily="34" charset="-128"/>
            </a:endParaRPr>
          </a:p>
          <a:p>
            <a:pPr marL="114300" indent="0">
              <a:buNone/>
            </a:pPr>
            <a:endParaRPr lang="en-US" dirty="0"/>
          </a:p>
        </p:txBody>
      </p:sp>
    </p:spTree>
    <p:extLst>
      <p:ext uri="{BB962C8B-B14F-4D97-AF65-F5344CB8AC3E}">
        <p14:creationId xmlns:p14="http://schemas.microsoft.com/office/powerpoint/2010/main" val="41357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C2EF22-1122-8045-948A-A50374E8C633}"/>
              </a:ext>
            </a:extLst>
          </p:cNvPr>
          <p:cNvSpPr>
            <a:spLocks noGrp="1"/>
          </p:cNvSpPr>
          <p:nvPr>
            <p:ph idx="1"/>
          </p:nvPr>
        </p:nvSpPr>
        <p:spPr/>
        <p:txBody>
          <a:bodyPr>
            <a:normAutofit/>
          </a:bodyPr>
          <a:lstStyle/>
          <a:p>
            <a:pPr marL="742950" marR="0" lvl="1" indent="-285750">
              <a:spcBef>
                <a:spcPts val="0"/>
              </a:spcBef>
              <a:spcAft>
                <a:spcPts val="0"/>
              </a:spcAft>
              <a:buFont typeface="+mj-lt"/>
              <a:buAutoNum type="alphaLcPeriod"/>
            </a:pPr>
            <a:r>
              <a:rPr lang="en-US" sz="1600" dirty="0">
                <a:latin typeface="Calibri" panose="020F0502020204030204" pitchFamily="34" charset="0"/>
                <a:ea typeface="Times New Roman" panose="02020603050405020304" pitchFamily="18" charset="0"/>
              </a:rPr>
              <a:t>How long as the company been in business?</a:t>
            </a:r>
            <a:endParaRPr lang="en-US" sz="1600" dirty="0">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1600" dirty="0">
                <a:latin typeface="Calibri" panose="020F0502020204030204" pitchFamily="34" charset="0"/>
                <a:ea typeface="Times New Roman" panose="02020603050405020304" pitchFamily="18" charset="0"/>
              </a:rPr>
              <a:t>Identify what your organizational chart looks like from a sales team perspective to support the business they you  have with existing customers.</a:t>
            </a:r>
            <a:endParaRPr lang="en-US" sz="1600" dirty="0">
              <a:latin typeface="Calibri" panose="020F0502020204030204" pitchFamily="34" charset="0"/>
              <a:ea typeface="Calibri" panose="020F0502020204030204" pitchFamily="34" charset="0"/>
            </a:endParaRPr>
          </a:p>
          <a:p>
            <a:pPr marL="1143000" lvl="2">
              <a:spcBef>
                <a:spcPts val="0"/>
              </a:spcBef>
              <a:spcAft>
                <a:spcPts val="0"/>
              </a:spcAft>
              <a:buFont typeface="+mj-lt"/>
              <a:buAutoNum type="romanLcPeriod"/>
            </a:pPr>
            <a:r>
              <a:rPr lang="en-US" sz="1600" dirty="0">
                <a:latin typeface="Calibri" panose="020F0502020204030204" pitchFamily="34" charset="0"/>
                <a:ea typeface="Calibri" panose="020F0502020204030204" pitchFamily="34" charset="0"/>
              </a:rPr>
              <a:t>Indicate your  sales team by region</a:t>
            </a:r>
          </a:p>
          <a:p>
            <a:pPr marL="742950" marR="0" lvl="1" indent="-285750">
              <a:spcBef>
                <a:spcPts val="0"/>
              </a:spcBef>
              <a:spcAft>
                <a:spcPts val="0"/>
              </a:spcAft>
              <a:buFont typeface="+mj-lt"/>
              <a:buAutoNum type="alphaLcPeriod"/>
            </a:pPr>
            <a:r>
              <a:rPr lang="en-US" sz="1600" dirty="0">
                <a:latin typeface="Calibri" panose="020F0502020204030204" pitchFamily="34" charset="0"/>
                <a:ea typeface="Times New Roman" panose="02020603050405020304" pitchFamily="18" charset="0"/>
              </a:rPr>
              <a:t>Identify what your  marketing strategy is and what value you  provide beyond the price of their product/service</a:t>
            </a:r>
            <a:endParaRPr lang="en-US" sz="1600" dirty="0">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1600" dirty="0">
                <a:latin typeface="Calibri" panose="020F0502020204030204" pitchFamily="34" charset="0"/>
                <a:ea typeface="Times New Roman" panose="02020603050405020304" pitchFamily="18" charset="0"/>
              </a:rPr>
              <a:t>What is the total company sales receipts for the last 3 years?  </a:t>
            </a:r>
            <a:endParaRPr lang="en-US" sz="1600" dirty="0">
              <a:latin typeface="Calibri" panose="020F0502020204030204" pitchFamily="34" charset="0"/>
              <a:ea typeface="Calibri" panose="020F0502020204030204" pitchFamily="34" charset="0"/>
            </a:endParaRPr>
          </a:p>
          <a:p>
            <a:pPr marL="1143000" lvl="2">
              <a:spcBef>
                <a:spcPts val="0"/>
              </a:spcBef>
              <a:spcAft>
                <a:spcPts val="0"/>
              </a:spcAft>
              <a:buFont typeface="+mj-lt"/>
              <a:buAutoNum type="romanLcPeriod"/>
            </a:pPr>
            <a:r>
              <a:rPr lang="en-US" sz="1600" dirty="0">
                <a:latin typeface="Calibri" panose="020F0502020204030204" pitchFamily="34" charset="0"/>
                <a:ea typeface="Calibri" panose="020F0502020204030204" pitchFamily="34" charset="0"/>
              </a:rPr>
              <a:t>Asking this question will help Jefferson with an opportunity to see if the company has been growing; </a:t>
            </a:r>
          </a:p>
          <a:p>
            <a:pPr marL="1143000" lvl="2">
              <a:spcBef>
                <a:spcPts val="0"/>
              </a:spcBef>
              <a:spcAft>
                <a:spcPts val="0"/>
              </a:spcAft>
              <a:buFont typeface="+mj-lt"/>
              <a:buAutoNum type="romanLcPeriod"/>
            </a:pPr>
            <a:r>
              <a:rPr lang="en-US" sz="1600" dirty="0">
                <a:latin typeface="Calibri" panose="020F0502020204030204" pitchFamily="34" charset="0"/>
                <a:ea typeface="Calibri" panose="020F0502020204030204" pitchFamily="34" charset="0"/>
              </a:rPr>
              <a:t> Indicate  your business segments in a pie chart</a:t>
            </a:r>
          </a:p>
          <a:p>
            <a:pPr marL="1143000" lvl="2">
              <a:spcBef>
                <a:spcPts val="0"/>
              </a:spcBef>
              <a:spcAft>
                <a:spcPts val="0"/>
              </a:spcAft>
              <a:buFont typeface="+mj-lt"/>
              <a:buAutoNum type="romanLcPeriod"/>
            </a:pPr>
            <a:r>
              <a:rPr lang="en-US" sz="1600" dirty="0">
                <a:latin typeface="Calibri" panose="020F0502020204030204" pitchFamily="34" charset="0"/>
                <a:ea typeface="Calibri" panose="020F0502020204030204" pitchFamily="34" charset="0"/>
              </a:rPr>
              <a:t> Include your  core competencies.</a:t>
            </a:r>
          </a:p>
        </p:txBody>
      </p:sp>
    </p:spTree>
    <p:extLst>
      <p:ext uri="{BB962C8B-B14F-4D97-AF65-F5344CB8AC3E}">
        <p14:creationId xmlns:p14="http://schemas.microsoft.com/office/powerpoint/2010/main" val="3602545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9022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ight content">
  <a:themeElements>
    <a:clrScheme name="Custom 1">
      <a:dk1>
        <a:srgbClr val="011E40"/>
      </a:dk1>
      <a:lt1>
        <a:sysClr val="window" lastClr="FFFFFF"/>
      </a:lt1>
      <a:dk2>
        <a:srgbClr val="2F5897"/>
      </a:dk2>
      <a:lt2>
        <a:srgbClr val="E4E9EF"/>
      </a:lt2>
      <a:accent1>
        <a:srgbClr val="307FE2"/>
      </a:accent1>
      <a:accent2>
        <a:srgbClr val="F8E08E"/>
      </a:accent2>
      <a:accent3>
        <a:srgbClr val="80225F"/>
      </a:accent3>
      <a:accent4>
        <a:srgbClr val="011E40"/>
      </a:accent4>
      <a:accent5>
        <a:srgbClr val="C4B000"/>
      </a:accent5>
      <a:accent6>
        <a:srgbClr val="89813D"/>
      </a:accent6>
      <a:hlink>
        <a:srgbClr val="2DCCD3"/>
      </a:hlink>
      <a:folHlink>
        <a:srgbClr val="C4BCB7"/>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1670</TotalTime>
  <Words>379</Words>
  <Application>Microsoft Office PowerPoint</Application>
  <PresentationFormat>On-screen Show (16:9)</PresentationFormat>
  <Paragraphs>23</Paragraphs>
  <Slides>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ＭＳ Ｐゴシック</vt:lpstr>
      <vt:lpstr>Arial</vt:lpstr>
      <vt:lpstr>Arial Unicode MS</vt:lpstr>
      <vt:lpstr>Calibri</vt:lpstr>
      <vt:lpstr>Times New Roman</vt:lpstr>
      <vt:lpstr>Trebuchet MS</vt:lpstr>
      <vt:lpstr>Wingdings 2</vt:lpstr>
      <vt:lpstr>Light content</vt:lpstr>
      <vt:lpstr>SUPPLIER DIVERSITY</vt:lpstr>
      <vt:lpstr>Introduction</vt:lpstr>
      <vt:lpstr>Supplier Diversity Policy</vt:lpstr>
      <vt:lpstr>Supplier Presentation Template</vt:lpstr>
      <vt:lpstr>PowerPoint Presentation</vt:lpstr>
      <vt:lpstr>PowerPoint Presentation</vt:lpstr>
      <vt:lpstr>PowerPoint Presentation</vt:lpstr>
    </vt:vector>
  </TitlesOfParts>
  <Manager/>
  <Company>Jefferson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Creative Services</dc:creator>
  <cp:keywords/>
  <dc:description/>
  <cp:lastModifiedBy>Christian Small</cp:lastModifiedBy>
  <cp:revision>173</cp:revision>
  <cp:lastPrinted>2019-09-18T19:31:00Z</cp:lastPrinted>
  <dcterms:created xsi:type="dcterms:W3CDTF">2014-04-05T18:35:34Z</dcterms:created>
  <dcterms:modified xsi:type="dcterms:W3CDTF">2021-08-18T14:17:46Z</dcterms:modified>
  <cp:category/>
</cp:coreProperties>
</file>